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png" ContentType="image/png"/>
  <Default Extension="xml" ContentType="application/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mc:PreserveAttributes="mv:*" mc:Ignorable="mv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68580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presProps.xml" Type="http://schemas.openxmlformats.org/officeDocument/2006/relationships/presProps" Id="rId2"/><Relationship Target="theme/theme1.xml" Type="http://schemas.openxmlformats.org/officeDocument/2006/relationships/theme" Id="rId1"/><Relationship Target="slides/slide5.xml" Type="http://schemas.openxmlformats.org/officeDocument/2006/relationships/slide" Id="rId10"/><Relationship Target="slideMasters/slideMaster1.xml" Type="http://schemas.openxmlformats.org/officeDocument/2006/relationships/slideMaster" Id="rId4"/><Relationship Target="slides/slide6.xml" Type="http://schemas.openxmlformats.org/officeDocument/2006/relationships/slide" Id="rId11"/><Relationship Target="tableStyles.xml" Type="http://schemas.openxmlformats.org/officeDocument/2006/relationships/tableStyles" Id="rId3"/><Relationship Target="slides/slide4.xml" Type="http://schemas.openxmlformats.org/officeDocument/2006/relationships/slide" Id="rId9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2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3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2" name="Shape 7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3" name="Shape 73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74" name="Shape 7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9" name="Shape 7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0" name="Shape 80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81" name="Shape 8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6" name="Shape 8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7" name="Shape 87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88" name="Shape 8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3" name="Shape 9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4" name="Shape 94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95" name="Shape 9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00" name="Shape 10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1" name="Shape 101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02" name="Shape 10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11" name="Shape 11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2" name="Shape 112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13" name="Shape 11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" type="title">
  <p:cSld name="TITLE">
    <p:spTree>
      <p:nvGrpSpPr>
        <p:cNvPr id="7" name="Shape 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" name="Shape 8"/>
          <p:cNvSpPr/>
          <p:nvPr/>
        </p:nvSpPr>
        <p:spPr>
          <a:xfrm>
            <a:off y="1600200" x="0"/>
            <a:ext cy="3657600" cx="9144000"/>
          </a:xfrm>
          <a:prstGeom prst="rect">
            <a:avLst/>
          </a:prstGeom>
          <a:solidFill>
            <a:schemeClr val="dk1">
              <a:alpha val="20000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grpSp>
        <p:nvGrpSpPr>
          <p:cNvPr id="9" name="Shape 9"/>
          <p:cNvGrpSpPr/>
          <p:nvPr/>
        </p:nvGrpSpPr>
        <p:grpSpPr>
          <a:xfrm>
            <a:off y="-1438" x="0"/>
            <a:ext cy="6859503" cx="1827407"/>
            <a:chOff y="-1438" x="0"/>
            <a:chExt cy="6859503" cx="798029"/>
          </a:xfrm>
        </p:grpSpPr>
        <p:sp>
          <p:nvSpPr>
            <p:cNvPr id="10" name="Shape 10"/>
            <p:cNvSpPr/>
            <p:nvPr/>
          </p:nvSpPr>
          <p:spPr>
            <a:xfrm>
              <a:off y="-1438" x="0"/>
              <a:ext cy="6858065" cx="798029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11" name="Shape 11"/>
            <p:cNvSpPr/>
            <p:nvPr/>
          </p:nvSpPr>
          <p:spPr>
            <a:xfrm>
              <a:off y="0" x="0"/>
              <a:ext cy="6858065" cx="399014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</p:grpSp>
      <p:grpSp>
        <p:nvGrpSpPr>
          <p:cNvPr id="12" name="Shape 12"/>
          <p:cNvGrpSpPr/>
          <p:nvPr/>
        </p:nvGrpSpPr>
        <p:grpSpPr>
          <a:xfrm flipH="1">
            <a:off y="0" x="7316591"/>
            <a:ext cy="6859503" cx="1827407"/>
            <a:chOff y="-1438" x="0"/>
            <a:chExt cy="6859503" cx="798029"/>
          </a:xfrm>
        </p:grpSpPr>
        <p:sp>
          <p:nvSpPr>
            <p:cNvPr id="13" name="Shape 13"/>
            <p:cNvSpPr/>
            <p:nvPr/>
          </p:nvSpPr>
          <p:spPr>
            <a:xfrm>
              <a:off y="-1438" x="0"/>
              <a:ext cy="6858065" cx="798029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14" name="Shape 14"/>
            <p:cNvSpPr/>
            <p:nvPr/>
          </p:nvSpPr>
          <p:spPr>
            <a:xfrm>
              <a:off y="0" x="0"/>
              <a:ext cy="6858065" cx="399014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</p:grpSp>
      <p:sp>
        <p:nvSpPr>
          <p:cNvPr id="15" name="Shape 15"/>
          <p:cNvSpPr txBox="1"/>
          <p:nvPr>
            <p:ph type="ctrTitle"/>
          </p:nvPr>
        </p:nvSpPr>
        <p:spPr>
          <a:xfrm>
            <a:off y="2090913" x="685800"/>
            <a:ext cy="1650599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ctr" rtl="0" indent="3048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1" cap="none" baseline="0" sz="48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ctr" rtl="0" indent="3048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1" cap="none" baseline="0" sz="48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ctr" rtl="0" indent="3048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1" cap="none" baseline="0" sz="48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ctr" rtl="0" indent="3048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1" cap="none" baseline="0" sz="48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ctr" rtl="0" indent="3048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1" cap="none" baseline="0" sz="48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ctr" rtl="0" indent="3048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1" cap="none" baseline="0" sz="48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ctr" rtl="0" indent="3048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1" cap="none" baseline="0" sz="48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ctr" rtl="0" indent="3048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1" cap="none" baseline="0" sz="48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ctr" rtl="0" indent="3048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1" cap="none" baseline="0" sz="48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6" name="Shape 16"/>
          <p:cNvSpPr txBox="1"/>
          <p:nvPr>
            <p:ph idx="1" type="subTitle"/>
          </p:nvPr>
        </p:nvSpPr>
        <p:spPr>
          <a:xfrm>
            <a:off y="3886200" x="685800"/>
            <a:ext cy="878099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indent="1524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0" cap="none" baseline="0" sz="24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ctr" rtl="0" indent="1524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0" cap="none" baseline="0" sz="24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ctr" rtl="0" indent="1524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0" cap="none" baseline="0" sz="24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ctr" rtl="0" indent="1524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0" cap="none" baseline="0" sz="24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ctr" rtl="0" indent="1524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0" cap="none" baseline="0" sz="24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ctr" rtl="0" indent="1524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0" cap="none" baseline="0" sz="24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ctr" rtl="0" indent="1524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0" cap="none" baseline="0" sz="24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ctr" rtl="0" indent="1524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0" cap="none" baseline="0" sz="24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ctr" rtl="0" indent="1524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0" cap="none" baseline="0" sz="24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x" type="tx">
  <p:cSld name="TITLE_AND_BODY">
    <p:spTree>
      <p:nvGrpSpPr>
        <p:cNvPr id="17" name="Shape 1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8" name="Shape 18"/>
          <p:cNvSpPr/>
          <p:nvPr/>
        </p:nvSpPr>
        <p:spPr>
          <a:xfrm>
            <a:off y="-1438" x="0"/>
            <a:ext cy="1525499" cx="9144000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grpSp>
        <p:nvGrpSpPr>
          <p:cNvPr id="19" name="Shape 19"/>
          <p:cNvGrpSpPr/>
          <p:nvPr/>
        </p:nvGrpSpPr>
        <p:grpSpPr>
          <a:xfrm>
            <a:off y="-1438" x="0"/>
            <a:ext cy="6859503" cx="649180"/>
            <a:chOff y="-1438" x="0"/>
            <a:chExt cy="6859503" cx="649180"/>
          </a:xfrm>
        </p:grpSpPr>
        <p:sp>
          <p:nvSpPr>
            <p:cNvPr id="20" name="Shape 20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5A6378">
                <a:alpha val="9803"/>
              </a:srgb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21" name="Shape 21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</p:grpSp>
      <p:grpSp>
        <p:nvGrpSpPr>
          <p:cNvPr id="22" name="Shape 22"/>
          <p:cNvGrpSpPr/>
          <p:nvPr/>
        </p:nvGrpSpPr>
        <p:grpSpPr>
          <a:xfrm flipH="1">
            <a:off y="0" x="8494493"/>
            <a:ext cy="6859503" cx="649180"/>
            <a:chOff y="-1438" x="0"/>
            <a:chExt cy="6859503" cx="649180"/>
          </a:xfrm>
        </p:grpSpPr>
        <p:sp>
          <p:nvSpPr>
            <p:cNvPr id="23" name="Shape 23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5A6378">
                <a:alpha val="9803"/>
              </a:srgb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24" name="Shape 24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</p:grpSp>
      <p:sp>
        <p:nvSpPr>
          <p:cNvPr id="25" name="Shape 25"/>
          <p:cNvSpPr/>
          <p:nvPr/>
        </p:nvSpPr>
        <p:spPr>
          <a:xfrm>
            <a:off y="6324600" x="0"/>
            <a:ext cy="534899" cx="9144000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26" name="Shape 26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27" name="Shape 27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woColTx" type="twoColTx">
  <p:cSld name="TITLE_AND_TWO_COLUMNS">
    <p:spTree>
      <p:nvGrpSpPr>
        <p:cNvPr id="28" name="Shape 2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9" name="Shape 29"/>
          <p:cNvSpPr/>
          <p:nvPr/>
        </p:nvSpPr>
        <p:spPr>
          <a:xfrm>
            <a:off y="-1438" x="0"/>
            <a:ext cy="1525499" cx="9144000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grpSp>
        <p:nvGrpSpPr>
          <p:cNvPr id="30" name="Shape 30"/>
          <p:cNvGrpSpPr/>
          <p:nvPr/>
        </p:nvGrpSpPr>
        <p:grpSpPr>
          <a:xfrm>
            <a:off y="-1438" x="0"/>
            <a:ext cy="6859503" cx="649180"/>
            <a:chOff y="-1438" x="0"/>
            <a:chExt cy="6859503" cx="649180"/>
          </a:xfrm>
        </p:grpSpPr>
        <p:sp>
          <p:nvSpPr>
            <p:cNvPr id="31" name="Shape 31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32" name="Shape 32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</p:grpSp>
      <p:grpSp>
        <p:nvGrpSpPr>
          <p:cNvPr id="33" name="Shape 33"/>
          <p:cNvGrpSpPr/>
          <p:nvPr/>
        </p:nvGrpSpPr>
        <p:grpSpPr>
          <a:xfrm flipH="1">
            <a:off y="0" x="8494493"/>
            <a:ext cy="6859503" cx="649180"/>
            <a:chOff y="-1438" x="0"/>
            <a:chExt cy="6859503" cx="649180"/>
          </a:xfrm>
        </p:grpSpPr>
        <p:sp>
          <p:nvSpPr>
            <p:cNvPr id="34" name="Shape 34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5A6378">
                <a:alpha val="9803"/>
              </a:srgb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35" name="Shape 35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</p:grpSp>
      <p:sp>
        <p:nvSpPr>
          <p:cNvPr id="36" name="Shape 36"/>
          <p:cNvSpPr/>
          <p:nvPr/>
        </p:nvSpPr>
        <p:spPr>
          <a:xfrm>
            <a:off y="6324600" x="0"/>
            <a:ext cy="534899" cx="9144000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38" name="Shape 38"/>
          <p:cNvSpPr txBox="1"/>
          <p:nvPr>
            <p:ph idx="1" type="body"/>
          </p:nvPr>
        </p:nvSpPr>
        <p:spPr>
          <a:xfrm>
            <a:off y="1600200" x="457200"/>
            <a:ext cy="4967700" cx="39945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y="1600200" x="4692273"/>
            <a:ext cy="4967700" cx="39945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Only" type="titleOnly">
  <p:cSld name="TITLE_ONLY">
    <p:spTree>
      <p:nvGrpSpPr>
        <p:cNvPr id="40" name="Shape 4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1" name="Shape 41"/>
          <p:cNvSpPr/>
          <p:nvPr/>
        </p:nvSpPr>
        <p:spPr>
          <a:xfrm>
            <a:off y="-1438" x="0"/>
            <a:ext cy="1525499" cx="9144000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grpSp>
        <p:nvGrpSpPr>
          <p:cNvPr id="42" name="Shape 42"/>
          <p:cNvGrpSpPr/>
          <p:nvPr/>
        </p:nvGrpSpPr>
        <p:grpSpPr>
          <a:xfrm>
            <a:off y="-1438" x="0"/>
            <a:ext cy="6859503" cx="649180"/>
            <a:chOff y="-1438" x="0"/>
            <a:chExt cy="6859503" cx="649180"/>
          </a:xfrm>
        </p:grpSpPr>
        <p:sp>
          <p:nvSpPr>
            <p:cNvPr id="43" name="Shape 43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44" name="Shape 44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</p:grpSp>
      <p:grpSp>
        <p:nvGrpSpPr>
          <p:cNvPr id="45" name="Shape 45"/>
          <p:cNvGrpSpPr/>
          <p:nvPr/>
        </p:nvGrpSpPr>
        <p:grpSpPr>
          <a:xfrm flipH="1">
            <a:off y="0" x="8494493"/>
            <a:ext cy="6859503" cx="649180"/>
            <a:chOff y="-1438" x="0"/>
            <a:chExt cy="6859503" cx="649180"/>
          </a:xfrm>
        </p:grpSpPr>
        <p:sp>
          <p:nvSpPr>
            <p:cNvPr id="46" name="Shape 46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47" name="Shape 47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</p:grpSp>
      <p:sp>
        <p:nvSpPr>
          <p:cNvPr id="48" name="Shape 48"/>
          <p:cNvSpPr/>
          <p:nvPr/>
        </p:nvSpPr>
        <p:spPr>
          <a:xfrm>
            <a:off y="6324600" x="0"/>
            <a:ext cy="534899" cx="9144000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49" name="Shape 49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CAPTION_ONLY">
  <p:cSld name="CAPTION_ONLY">
    <p:spTree>
      <p:nvGrpSpPr>
        <p:cNvPr id="50" name="Shape 5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1" name="Shape 51"/>
          <p:cNvSpPr/>
          <p:nvPr/>
        </p:nvSpPr>
        <p:spPr>
          <a:xfrm>
            <a:off y="-1438" x="0"/>
            <a:ext cy="1525499" cx="9144000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grpSp>
        <p:nvGrpSpPr>
          <p:cNvPr id="52" name="Shape 52"/>
          <p:cNvGrpSpPr/>
          <p:nvPr/>
        </p:nvGrpSpPr>
        <p:grpSpPr>
          <a:xfrm>
            <a:off y="-1438" x="0"/>
            <a:ext cy="6859503" cx="649180"/>
            <a:chOff y="-1438" x="0"/>
            <a:chExt cy="6859503" cx="649180"/>
          </a:xfrm>
        </p:grpSpPr>
        <p:sp>
          <p:nvSpPr>
            <p:cNvPr id="53" name="Shape 53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54" name="Shape 54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</p:grpSp>
      <p:grpSp>
        <p:nvGrpSpPr>
          <p:cNvPr id="55" name="Shape 55"/>
          <p:cNvGrpSpPr/>
          <p:nvPr/>
        </p:nvGrpSpPr>
        <p:grpSpPr>
          <a:xfrm flipH="1">
            <a:off y="0" x="8494493"/>
            <a:ext cy="6859503" cx="649180"/>
            <a:chOff y="-1438" x="0"/>
            <a:chExt cy="6859503" cx="649180"/>
          </a:xfrm>
        </p:grpSpPr>
        <p:sp>
          <p:nvSpPr>
            <p:cNvPr id="56" name="Shape 56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57" name="Shape 57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</p:grpSp>
      <p:sp>
        <p:nvSpPr>
          <p:cNvPr id="58" name="Shape 58"/>
          <p:cNvSpPr/>
          <p:nvPr/>
        </p:nvSpPr>
        <p:spPr>
          <a:xfrm>
            <a:off y="6324600" x="0"/>
            <a:ext cy="534899" cx="9144000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59" name="Shape 59"/>
          <p:cNvSpPr txBox="1"/>
          <p:nvPr>
            <p:ph idx="1" type="body"/>
          </p:nvPr>
        </p:nvSpPr>
        <p:spPr>
          <a:xfrm>
            <a:off y="5875078" x="457200"/>
            <a:ext cy="6927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66666"/>
              <a:buFont typeface="Arial"/>
              <a:buChar char="•"/>
              <a:defRPr sz="1800">
                <a:solidFill>
                  <a:schemeClr val="lt2"/>
                </a:solidFill>
              </a:defRPr>
            </a:lvl1pPr>
            <a:lvl2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Courier New"/>
              <a:buChar char="o"/>
              <a:defRPr sz="1800">
                <a:solidFill>
                  <a:schemeClr val="lt2"/>
                </a:solidFill>
              </a:defRPr>
            </a:lvl2pPr>
            <a:lvl3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Wingdings"/>
              <a:buChar char="§"/>
              <a:defRPr sz="1800">
                <a:solidFill>
                  <a:schemeClr val="lt2"/>
                </a:solidFill>
              </a:defRPr>
            </a:lvl3pPr>
            <a:lvl4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66666"/>
              <a:buFont typeface="Arial"/>
              <a:buChar char="•"/>
              <a:defRPr sz="1800">
                <a:solidFill>
                  <a:schemeClr val="lt2"/>
                </a:solidFill>
              </a:defRPr>
            </a:lvl4pPr>
            <a:lvl5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Courier New"/>
              <a:buChar char="o"/>
              <a:defRPr sz="1800">
                <a:solidFill>
                  <a:schemeClr val="lt2"/>
                </a:solidFill>
              </a:defRPr>
            </a:lvl5pPr>
            <a:lvl6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Wingdings"/>
              <a:buChar char="§"/>
              <a:defRPr sz="1800">
                <a:solidFill>
                  <a:schemeClr val="lt2"/>
                </a:solidFill>
              </a:defRPr>
            </a:lvl6pPr>
            <a:lvl7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66666"/>
              <a:buFont typeface="Arial"/>
              <a:buChar char="•"/>
              <a:defRPr sz="1800">
                <a:solidFill>
                  <a:schemeClr val="lt2"/>
                </a:solidFill>
              </a:defRPr>
            </a:lvl7pPr>
            <a:lvl8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Courier New"/>
              <a:buChar char="o"/>
              <a:defRPr sz="1800">
                <a:solidFill>
                  <a:schemeClr val="lt2"/>
                </a:solidFill>
              </a:defRPr>
            </a:lvl8pPr>
            <a:lvl9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Wingdings"/>
              <a:buChar char="§"/>
              <a:defRPr sz="1800">
                <a:solidFill>
                  <a:schemeClr val="lt2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blank" type="blank">
  <p:cSld name="BLANK">
    <p:spTree>
      <p:nvGrpSpPr>
        <p:cNvPr id="60" name="Shape 6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1" name="Shape 61"/>
          <p:cNvSpPr/>
          <p:nvPr/>
        </p:nvSpPr>
        <p:spPr>
          <a:xfrm>
            <a:off y="-1438" x="0"/>
            <a:ext cy="1525499" cx="9144000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grpSp>
        <p:nvGrpSpPr>
          <p:cNvPr id="62" name="Shape 62"/>
          <p:cNvGrpSpPr/>
          <p:nvPr/>
        </p:nvGrpSpPr>
        <p:grpSpPr>
          <a:xfrm>
            <a:off y="-1438" x="0"/>
            <a:ext cy="6859503" cx="649180"/>
            <a:chOff y="-1438" x="0"/>
            <a:chExt cy="6859503" cx="649180"/>
          </a:xfrm>
        </p:grpSpPr>
        <p:sp>
          <p:nvSpPr>
            <p:cNvPr id="63" name="Shape 63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64" name="Shape 64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</p:grpSp>
      <p:grpSp>
        <p:nvGrpSpPr>
          <p:cNvPr id="65" name="Shape 65"/>
          <p:cNvGrpSpPr/>
          <p:nvPr/>
        </p:nvGrpSpPr>
        <p:grpSpPr>
          <a:xfrm flipH="1">
            <a:off y="0" x="8494493"/>
            <a:ext cy="6859503" cx="649180"/>
            <a:chOff y="-1438" x="0"/>
            <a:chExt cy="6859503" cx="649180"/>
          </a:xfrm>
        </p:grpSpPr>
        <p:sp>
          <p:nvSpPr>
            <p:cNvPr id="66" name="Shape 66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67" name="Shape 67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</p:grpSp>
      <p:sp>
        <p:nvSpPr>
          <p:cNvPr id="68" name="Shape 68"/>
          <p:cNvSpPr/>
          <p:nvPr/>
        </p:nvSpPr>
        <p:spPr>
          <a:xfrm>
            <a:off y="6324600" x="0"/>
            <a:ext cy="534899" cx="9144000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2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gradFill>
          <a:gsLst>
            <a:gs pos="0">
              <a:schemeClr val="dk2"/>
            </a:gs>
            <a:gs pos="100000">
              <a:schemeClr val="dk1"/>
            </a:gs>
          </a:gsLst>
          <a:path path="circle">
            <a:fillToRect t="50%" b="50%" r="50%" l="50%"/>
          </a:path>
          <a:tileRect/>
        </a:gra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 indent="2286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1" cap="none" baseline="0" sz="36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 indent="2286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1" cap="none" baseline="0" sz="36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 indent="2286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1" cap="none" baseline="0" sz="36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 indent="2286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1" cap="none" baseline="0" sz="36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 indent="2286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1" cap="none" baseline="0" sz="36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 indent="2286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1" cap="none" baseline="0" sz="36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 indent="2286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1" cap="none" baseline="0" sz="36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 indent="2286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1" cap="none" baseline="0" sz="36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 indent="2286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1" cap="none" baseline="0" sz="36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indent="-342900" marL="342900">
              <a:spcBef>
                <a:spcPts val="600"/>
              </a:spcBef>
              <a:buClr>
                <a:schemeClr val="lt1"/>
              </a:buClr>
              <a:buSzPct val="166666"/>
              <a:buFont typeface="Arial"/>
              <a:buChar char="•"/>
              <a:defRPr strike="noStrike" u="none" b="0" cap="none" baseline="0" sz="30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 indent="-285750" marL="742950">
              <a:spcBef>
                <a:spcPts val="480"/>
              </a:spcBef>
              <a:buClr>
                <a:schemeClr val="lt1"/>
              </a:buClr>
              <a:buSzPct val="100000"/>
              <a:buFont typeface="Courier New"/>
              <a:buChar char="o"/>
              <a:defRPr strike="noStrike" u="none" b="0" cap="none" baseline="0" sz="24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 indent="-228600" marL="1143000">
              <a:spcBef>
                <a:spcPts val="480"/>
              </a:spcBef>
              <a:buClr>
                <a:schemeClr val="lt1"/>
              </a:buClr>
              <a:buSzPct val="100000"/>
              <a:buFont typeface="Wingdings"/>
              <a:buChar char="§"/>
              <a:defRPr strike="noStrike" u="none" b="0" cap="none" baseline="0" sz="24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 indent="-228600" marL="1600200">
              <a:spcBef>
                <a:spcPts val="360"/>
              </a:spcBef>
              <a:buClr>
                <a:schemeClr val="lt1"/>
              </a:buClr>
              <a:buSzPct val="166666"/>
              <a:buFont typeface="Arial"/>
              <a:buChar char="•"/>
              <a:defRPr strike="noStrike" u="none" b="0" cap="none" baseline="0" sz="18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 indent="-228600" marL="2057400">
              <a:spcBef>
                <a:spcPts val="360"/>
              </a:spcBef>
              <a:buClr>
                <a:schemeClr val="lt1"/>
              </a:buClr>
              <a:buSzPct val="100000"/>
              <a:buFont typeface="Courier New"/>
              <a:buChar char="o"/>
              <a:defRPr strike="noStrike" u="none" b="0" cap="none" baseline="0" sz="18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 indent="-228600" marL="2514600">
              <a:spcBef>
                <a:spcPts val="360"/>
              </a:spcBef>
              <a:buClr>
                <a:schemeClr val="lt1"/>
              </a:buClr>
              <a:buSzPct val="100000"/>
              <a:buFont typeface="Wingdings"/>
              <a:buChar char="§"/>
              <a:defRPr strike="noStrike" u="none" b="0" cap="none" baseline="0" sz="18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 indent="-228600" marL="2971800">
              <a:spcBef>
                <a:spcPts val="360"/>
              </a:spcBef>
              <a:buClr>
                <a:schemeClr val="lt1"/>
              </a:buClr>
              <a:buSzPct val="166666"/>
              <a:buFont typeface="Arial"/>
              <a:buChar char="•"/>
              <a:defRPr strike="noStrike" u="none" b="0" cap="none" baseline="0" sz="18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 indent="-228600" marL="3429000">
              <a:spcBef>
                <a:spcPts val="360"/>
              </a:spcBef>
              <a:buClr>
                <a:schemeClr val="lt1"/>
              </a:buClr>
              <a:buSzPct val="100000"/>
              <a:buFont typeface="Courier New"/>
              <a:buChar char="o"/>
              <a:defRPr strike="noStrike" u="none" b="0" cap="none" baseline="0" sz="18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 indent="-228600" marL="3886200">
              <a:spcBef>
                <a:spcPts val="360"/>
              </a:spcBef>
              <a:buClr>
                <a:schemeClr val="lt1"/>
              </a:buClr>
              <a:buSzPct val="100000"/>
              <a:buFont typeface="Wingdings"/>
              <a:buChar char="§"/>
              <a:defRPr strike="noStrike" u="none" b="0" cap="none" baseline="0" sz="18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6.jpg" Type="http://schemas.openxmlformats.org/officeDocument/2006/relationships/image" Id="rId3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3.xml" Type="http://schemas.openxmlformats.org/officeDocument/2006/relationships/slideLayout" Id="rId1"/><Relationship Target="../media/image11.jpg" Type="http://schemas.openxmlformats.org/officeDocument/2006/relationships/image" Id="rId4"/><Relationship Target="../media/image00.jpg" Type="http://schemas.openxmlformats.org/officeDocument/2006/relationships/image" Id="rId3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3.xml" Type="http://schemas.openxmlformats.org/officeDocument/2006/relationships/slideLayout" Id="rId1"/><Relationship Target="../media/image12.jpg" Type="http://schemas.openxmlformats.org/officeDocument/2006/relationships/image" Id="rId4"/><Relationship Target="../media/image01.jpg" Type="http://schemas.openxmlformats.org/officeDocument/2006/relationships/image" Id="rId3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3.xml" Type="http://schemas.openxmlformats.org/officeDocument/2006/relationships/slideLayout" Id="rId1"/><Relationship Target="../media/image09.jpg" Type="http://schemas.openxmlformats.org/officeDocument/2006/relationships/image" Id="rId4"/><Relationship Target="../media/image02.jpg" Type="http://schemas.openxmlformats.org/officeDocument/2006/relationships/image" Id="rId3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3.xml" Type="http://schemas.openxmlformats.org/officeDocument/2006/relationships/slideLayout" Id="rId1"/><Relationship Target="../media/image13.png" Type="http://schemas.openxmlformats.org/officeDocument/2006/relationships/image" Id="rId4"/><Relationship Target="../media/image03.jpg" Type="http://schemas.openxmlformats.org/officeDocument/2006/relationships/image" Id="rId3"/></Relationships>
</file>

<file path=ppt/slides/_rels/slide6.xml.rels><?xml version="1.0" encoding="UTF-8" standalone="yes"?><Relationships xmlns="http://schemas.openxmlformats.org/package/2006/relationships"><Relationship Target="../notesSlides/notesSlide6.xml" Type="http://schemas.openxmlformats.org/officeDocument/2006/relationships/notesSlide" Id="rId2"/><Relationship Target="../slideLayouts/slideLayout5.xml" Type="http://schemas.openxmlformats.org/officeDocument/2006/relationships/slideLayout" Id="rId1"/><Relationship Target="../media/image05.jpg" Type="http://schemas.openxmlformats.org/officeDocument/2006/relationships/image" Id="rId4"/><Relationship Target="../media/image04.jpg" Type="http://schemas.openxmlformats.org/officeDocument/2006/relationships/image" Id="rId3"/><Relationship Target="../media/image08.jpg" Type="http://schemas.openxmlformats.org/officeDocument/2006/relationships/image" Id="rId6"/><Relationship Target="../media/image14.png" Type="http://schemas.openxmlformats.org/officeDocument/2006/relationships/image" Id="rId5"/><Relationship Target="../media/image10.png" Type="http://schemas.openxmlformats.org/officeDocument/2006/relationships/image" Id="rId8"/><Relationship Target="../media/image07.jpg" Type="http://schemas.openxmlformats.org/officeDocument/2006/relationships/image" Id="rId7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id="69" name="Shape 6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0" name="Shape 70"/>
          <p:cNvSpPr txBox="1"/>
          <p:nvPr>
            <p:ph idx="1" type="body"/>
          </p:nvPr>
        </p:nvSpPr>
        <p:spPr>
          <a:xfrm>
            <a:off y="4500875" x="204975"/>
            <a:ext cy="16259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en" i="1"/>
              <a:t>By: Arpitha Sundararajan </a:t>
            </a:r>
          </a:p>
        </p:txBody>
      </p:sp>
      <p:sp>
        <p:nvSpPr>
          <p:cNvPr id="71" name="Shape 71"/>
          <p:cNvSpPr txBox="1"/>
          <p:nvPr>
            <p:ph type="title"/>
          </p:nvPr>
        </p:nvSpPr>
        <p:spPr>
          <a:xfrm>
            <a:off y="2833050" x="290500"/>
            <a:ext cy="19382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>
                <a:solidFill>
                  <a:srgbClr val="FFFFFF"/>
                </a:solidFill>
              </a:rPr>
              <a:t>Famous People	</a:t>
            </a:r>
          </a:p>
        </p:txBody>
      </p: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presetID="8" fill="hold" presetSubtype="0" presetClass="emph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dur="2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5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4500"/>
                            </p:stCondLst>
                            <p:childTnLst>
                              <p:par>
                                <p:cTn presetID="10" fill="hold" presetSubtype="0" presetClass="exit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500"/>
                            </p:stCondLst>
                            <p:childTnLst>
                              <p:par>
                                <p:cTn presetID="23" fill="hold" presetSubtype="16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id="75" name="Shape 7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6" name="Shape 76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Selena Gomez </a:t>
            </a:r>
          </a:p>
        </p:txBody>
      </p:sp>
      <p:sp>
        <p:nvSpPr>
          <p:cNvPr id="77" name="Shape 77"/>
          <p:cNvSpPr txBox="1"/>
          <p:nvPr>
            <p:ph idx="1" type="body"/>
          </p:nvPr>
        </p:nvSpPr>
        <p:spPr>
          <a:xfrm>
            <a:off y="1600200" x="457200"/>
            <a:ext cy="4967700" cx="39945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en"/>
              <a:t>Ella es Selena Gomez. Selena es bonita, comica, y muy buena. No es rubia, baja, y serio. Ella es Americana. Selena Gomez es de los estados unidos.  </a:t>
            </a:r>
          </a:p>
        </p:txBody>
      </p:sp>
      <p:sp>
        <p:nvSpPr>
          <p:cNvPr id="78" name="Shape 78"/>
          <p:cNvSpPr/>
          <p:nvPr/>
        </p:nvSpPr>
        <p:spPr>
          <a:xfrm>
            <a:off y="1600200" x="4516275"/>
            <a:ext cy="2703100" cx="4369575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" fill="hold" presetSubtype="8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5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id="82" name="Shape 8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3" name="Shape 83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Taylor Swift</a:t>
            </a:r>
          </a:p>
        </p:txBody>
      </p:sp>
      <p:sp>
        <p:nvSpPr>
          <p:cNvPr id="84" name="Shape 84"/>
          <p:cNvSpPr txBox="1"/>
          <p:nvPr>
            <p:ph idx="1" type="body"/>
          </p:nvPr>
        </p:nvSpPr>
        <p:spPr>
          <a:xfrm>
            <a:off y="1600200" x="457200"/>
            <a:ext cy="4967700" cx="39945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en"/>
              <a:t>Ella es Taylor Swift. Taylor es muy buena, alta, y rubia. No es seria, fea, y baja. Ella es americana. Taylor Swift es de los estados unidos. </a:t>
            </a:r>
          </a:p>
        </p:txBody>
      </p:sp>
      <p:sp>
        <p:nvSpPr>
          <p:cNvPr id="85" name="Shape 85"/>
          <p:cNvSpPr/>
          <p:nvPr/>
        </p:nvSpPr>
        <p:spPr>
          <a:xfrm>
            <a:off y="1690275" x="4647200"/>
            <a:ext cy="2588775" cx="41657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" fill="hold" presetSubtype="8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48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4800"/>
                            </p:stCondLst>
                            <p:childTnLst>
                              <p:par>
                                <p:cTn presetID="8" fill="hold" presetSubtype="0" presetClass="emph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dur="36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id="89" name="Shape 8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0" name="Shape 90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Justin Bieber</a:t>
            </a:r>
          </a:p>
        </p:txBody>
      </p:sp>
      <p:sp>
        <p:nvSpPr>
          <p:cNvPr id="91" name="Shape 91"/>
          <p:cNvSpPr txBox="1"/>
          <p:nvPr>
            <p:ph idx="1" type="body"/>
          </p:nvPr>
        </p:nvSpPr>
        <p:spPr>
          <a:xfrm>
            <a:off y="1600200" x="457200"/>
            <a:ext cy="4967700" cx="39945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en"/>
              <a:t>El es Justin Bieber. Justin es guapo, alto, y rubio. No es feo, bajo, y morena. El es canadiense y americano. Justin Bieber es de Canada.  </a:t>
            </a:r>
          </a:p>
        </p:txBody>
      </p:sp>
      <p:sp>
        <p:nvSpPr>
          <p:cNvPr id="92" name="Shape 92"/>
          <p:cNvSpPr/>
          <p:nvPr/>
        </p:nvSpPr>
        <p:spPr>
          <a:xfrm>
            <a:off y="1741649" x="4671550"/>
            <a:ext cy="3057099" cx="4077375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3" fill="hold" presetSubtype="16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presetID="10" fill="hold" presetSubtype="0" presetClass="exit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dur="4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id="96" name="Shape 9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7" name="Shape 97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Austin Mahone</a:t>
            </a:r>
          </a:p>
        </p:txBody>
      </p:sp>
      <p:sp>
        <p:nvSpPr>
          <p:cNvPr id="98" name="Shape 98"/>
          <p:cNvSpPr txBox="1"/>
          <p:nvPr>
            <p:ph idx="1" type="body"/>
          </p:nvPr>
        </p:nvSpPr>
        <p:spPr>
          <a:xfrm>
            <a:off y="1600200" x="457200"/>
            <a:ext cy="4967700" cx="39945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en"/>
              <a:t>El es Austin Mahone. Austin es morena, guapo, y muy comica. No es bajo, serio, y feo. El es americano. Austin Mahone es de los estados unidos. </a:t>
            </a:r>
          </a:p>
        </p:txBody>
      </p:sp>
      <p:sp>
        <p:nvSpPr>
          <p:cNvPr id="99" name="Shape 99"/>
          <p:cNvSpPr/>
          <p:nvPr/>
        </p:nvSpPr>
        <p:spPr>
          <a:xfrm>
            <a:off y="1981400" x="4902412"/>
            <a:ext cy="3576649" cx="3574224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8" fill="hold" presetSubtype="0" presetClass="emph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dur="28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800"/>
                            </p:stCondLst>
                            <p:childTnLst>
                              <p:par>
                                <p:cTn presetID="23" fill="hold" presetSubtype="32" presetClass="exit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dur="50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3" name="Shape 10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4" name="Shape 104"/>
          <p:cNvSpPr txBox="1"/>
          <p:nvPr>
            <p:ph idx="1" type="body"/>
          </p:nvPr>
        </p:nvSpPr>
        <p:spPr>
          <a:xfrm>
            <a:off y="2734503" x="303375"/>
            <a:ext cy="6927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sz="4800" lang="en">
                <a:latin typeface="Berkshire Swash"/>
                <a:ea typeface="Berkshire Swash"/>
                <a:cs typeface="Berkshire Swash"/>
                <a:sym typeface="Berkshire Swash"/>
              </a:rPr>
              <a:t>Fin</a:t>
            </a:r>
          </a:p>
        </p:txBody>
      </p:sp>
      <p:sp>
        <p:nvSpPr>
          <p:cNvPr id="105" name="Shape 105"/>
          <p:cNvSpPr/>
          <p:nvPr/>
        </p:nvSpPr>
        <p:spPr>
          <a:xfrm>
            <a:off y="194362" x="207500"/>
            <a:ext cy="2162175" cx="21145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106" name="Shape 106"/>
          <p:cNvSpPr/>
          <p:nvPr/>
        </p:nvSpPr>
        <p:spPr>
          <a:xfrm>
            <a:off y="324037" x="6389837"/>
            <a:ext cy="2133600" cx="2143125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  <p:sp>
        <p:nvSpPr>
          <p:cNvPr id="107" name="Shape 107"/>
          <p:cNvSpPr/>
          <p:nvPr/>
        </p:nvSpPr>
        <p:spPr>
          <a:xfrm rot="-731999">
            <a:off y="3577750" x="565625"/>
            <a:ext cy="2774800" cx="2257324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</p:sp>
      <p:sp>
        <p:nvSpPr>
          <p:cNvPr id="108" name="Shape 108"/>
          <p:cNvSpPr/>
          <p:nvPr/>
        </p:nvSpPr>
        <p:spPr>
          <a:xfrm rot="1068000">
            <a:off y="3106250" x="6901800"/>
            <a:ext cy="3012749" cx="1304825"/>
          </a:xfrm>
          <a:prstGeom prst="rect">
            <a:avLst/>
          </a:prstGeom>
          <a:blipFill>
            <a:blip r:embed="rId6"/>
            <a:stretch>
              <a:fillRect/>
            </a:stretch>
          </a:blipFill>
          <a:ln>
            <a:noFill/>
          </a:ln>
        </p:spPr>
      </p:sp>
      <p:sp>
        <p:nvSpPr>
          <p:cNvPr id="109" name="Shape 109"/>
          <p:cNvSpPr/>
          <p:nvPr/>
        </p:nvSpPr>
        <p:spPr>
          <a:xfrm>
            <a:off y="208662" x="3684425"/>
            <a:ext cy="2133600" cx="1467499"/>
          </a:xfrm>
          <a:prstGeom prst="rect">
            <a:avLst/>
          </a:prstGeom>
          <a:blipFill>
            <a:blip r:embed="rId7"/>
            <a:stretch>
              <a:fillRect/>
            </a:stretch>
          </a:blipFill>
          <a:ln>
            <a:noFill/>
          </a:ln>
        </p:spPr>
      </p:sp>
      <p:sp>
        <p:nvSpPr>
          <p:cNvPr id="110" name="Shape 110"/>
          <p:cNvSpPr/>
          <p:nvPr/>
        </p:nvSpPr>
        <p:spPr>
          <a:xfrm>
            <a:off y="4245020" x="3684420"/>
            <a:ext cy="1822649" cx="1637525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3" fill="hold" presetSubtype="32" presetClass="exit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dur="4000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4000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dur="1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4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0"/>
                            </p:stCondLst>
                            <p:childTnLst>
                              <p:par>
                                <p:cTn presetID="10" fill="hold" presetSubtype="0" presetClass="exit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dur="38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380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8800"/>
                            </p:stCondLst>
                            <p:childTnLst>
                              <p:par>
                                <p:cTn presetID="2" fill="hold" presetSubtype="8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37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2500"/>
                            </p:stCondLst>
                            <p:childTnLst>
                              <p:par>
                                <p:cTn presetID="23" fill="hold" presetSubtype="16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4000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4000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6500"/>
                            </p:stCondLst>
                            <p:childTnLst>
                              <p:par>
                                <p:cTn presetID="23" fill="hold" presetSubtype="32" presetClass="exit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dur="45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45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Custom 439">
      <a:dk1>
        <a:srgbClr val="000000"/>
      </a:dk1>
      <a:lt1>
        <a:srgbClr val="FFFFFF"/>
      </a:lt1>
      <a:dk2>
        <a:srgbClr val="5C6E95"/>
      </a:dk2>
      <a:lt2>
        <a:srgbClr val="ACB4C2"/>
      </a:lt2>
      <a:accent1>
        <a:srgbClr val="667E50"/>
      </a:accent1>
      <a:accent2>
        <a:srgbClr val="CFBF73"/>
      </a:accent2>
      <a:accent3>
        <a:srgbClr val="8C7C82"/>
      </a:accent3>
      <a:accent4>
        <a:srgbClr val="9ABF87"/>
      </a:accent4>
      <a:accent5>
        <a:srgbClr val="CF9462"/>
      </a:accent5>
      <a:accent6>
        <a:srgbClr val="A25642"/>
      </a:accent6>
      <a:hlink>
        <a:srgbClr val="5173A5"/>
      </a:hlink>
      <a:folHlink>
        <a:srgbClr val="687282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